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8" r:id="rId3"/>
    <p:sldId id="259" r:id="rId4"/>
    <p:sldId id="261" r:id="rId5"/>
    <p:sldId id="260" r:id="rId6"/>
    <p:sldId id="268" r:id="rId7"/>
    <p:sldId id="262" r:id="rId8"/>
    <p:sldId id="264" r:id="rId9"/>
    <p:sldId id="269" r:id="rId10"/>
    <p:sldId id="265" r:id="rId11"/>
    <p:sldId id="266" r:id="rId12"/>
    <p:sldId id="267" r:id="rId13"/>
    <p:sldId id="263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99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573" autoAdjust="0"/>
    <p:restoredTop sz="94660"/>
  </p:normalViewPr>
  <p:slideViewPr>
    <p:cSldViewPr>
      <p:cViewPr>
        <p:scale>
          <a:sx n="75" d="100"/>
          <a:sy n="75" d="100"/>
        </p:scale>
        <p:origin x="-1386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B891839-D0BA-4C92-85B2-1286278F2D2B}" type="datetimeFigureOut">
              <a:rPr lang="ru-RU"/>
              <a:pPr>
                <a:defRPr/>
              </a:pPr>
              <a:t>30.04.2019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66FBD1F-DDBA-45A0-BE05-50E6307BD6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6362A4-7EAE-47CA-9900-9434A36FEA34}" type="datetime1">
              <a:rPr lang="ru-RU"/>
              <a:pPr>
                <a:defRPr/>
              </a:pPr>
              <a:t>30.04.2019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532737-B3F5-4670-AC0A-8CAE73155E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D081E-B197-4955-AA47-791B767DCCD1}" type="datetime1">
              <a:rPr lang="ru-RU"/>
              <a:pPr>
                <a:defRPr/>
              </a:pPr>
              <a:t>30.04.2019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7B905-9EC8-4242-8DD9-B43EBDFDE2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38645-B977-4C90-B22E-332D36E24732}" type="datetime1">
              <a:rPr lang="ru-RU"/>
              <a:pPr>
                <a:defRPr/>
              </a:pPr>
              <a:t>30.04.2019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69209-0457-4C0D-8996-5ECDFC5CD6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374AA4-42A1-4FD4-B208-6EEDE52528C6}" type="datetime1">
              <a:rPr lang="ru-RU"/>
              <a:pPr>
                <a:defRPr/>
              </a:pPr>
              <a:t>30.04.2019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AFB649-F717-4615-A540-00388B7C35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36E9D-856B-47EE-9089-654476E0E42B}" type="datetime1">
              <a:rPr lang="ru-RU"/>
              <a:pPr>
                <a:defRPr/>
              </a:pPr>
              <a:t>30.04.2019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0D6C1-5C6A-4BE6-96A3-E36BB20D02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8966E-60B8-447A-8AB9-9558E4B33B5D}" type="datetime1">
              <a:rPr lang="ru-RU"/>
              <a:pPr>
                <a:defRPr/>
              </a:pPr>
              <a:t>30.04.2019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7E31C-65CA-4350-A8B8-A7BC081802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C6AB4-E1DE-4448-8BCD-400F83C0B01F}" type="datetime1">
              <a:rPr lang="ru-RU"/>
              <a:pPr>
                <a:defRPr/>
              </a:pPr>
              <a:t>30.04.2019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F84338-6E3D-4B83-BF74-0C09129166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AC8E98-980E-43DA-B176-BE231C4B1B7D}" type="datetime1">
              <a:rPr lang="ru-RU"/>
              <a:pPr>
                <a:defRPr/>
              </a:pPr>
              <a:t>30.04.2019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4C921-776F-4395-92C2-790FD47AD1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76AFE-1200-4082-BC14-17195B71AF20}" type="datetime1">
              <a:rPr lang="ru-RU"/>
              <a:pPr>
                <a:defRPr/>
              </a:pPr>
              <a:t>30.04.2019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D0474-6D3A-4BDA-9D3D-7A4618EF9E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D17B71-6851-40DB-8BC9-88124F62C1C8}" type="datetime1">
              <a:rPr lang="ru-RU"/>
              <a:pPr>
                <a:defRPr/>
              </a:pPr>
              <a:t>30.04.2019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92D3D0-B12A-483F-BC99-F29FF765D3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6F426-BD2A-4A7E-870F-53054D1CE927}" type="datetime1">
              <a:rPr lang="ru-RU"/>
              <a:pPr>
                <a:defRPr/>
              </a:pPr>
              <a:t>30.04.2019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D39EA-19A9-432F-AE16-A72CFBBD9E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9000">
              <a:srgbClr val="00B0F0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8C6A608-9F10-4943-A67D-02AA92E7F48F}" type="datetime1">
              <a:rPr lang="ru-RU"/>
              <a:pPr>
                <a:defRPr/>
              </a:pPr>
              <a:t>30.04.2019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21B7D3E-3BC9-44C7-83EF-BA085392FE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slow">
    <p:wipe dir="d"/>
  </p:transition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996952"/>
            <a:ext cx="7772400" cy="1470025"/>
          </a:xfrm>
        </p:spPr>
        <p:txBody>
          <a:bodyPr rtlCol="0"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b="1" cap="all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ru-RU" b="1" cap="all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endParaRPr lang="ru-RU" b="1" cap="all" dirty="0">
              <a:ln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>
          <a:xfrm>
            <a:off x="214282" y="4857761"/>
            <a:ext cx="2857520" cy="1643074"/>
          </a:xfrm>
        </p:spPr>
        <p:txBody>
          <a:bodyPr/>
          <a:lstStyle/>
          <a:p>
            <a:pPr algn="just">
              <a:defRPr/>
            </a:pPr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Выхавальн</a:t>
            </a:r>
            <a:r>
              <a:rPr lang="en-US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 </a:t>
            </a:r>
          </a:p>
          <a:p>
            <a:pPr algn="just">
              <a:defRPr/>
            </a:pPr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2 малодшай групы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5913CC-ABCF-4707-B371-503A4048B2F6}" type="slidenum">
              <a:rPr lang="ru-RU"/>
              <a:pPr>
                <a:defRPr/>
              </a:pPr>
              <a:t>1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71538" y="2214554"/>
            <a:ext cx="7429552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57150" h="38100" prst="hardEdge"/>
            </a:sp3d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innerShdw blurRad="63500" dist="50800" dir="2700000">
                    <a:prstClr val="black">
                      <a:alpha val="50000"/>
                    </a:prstClr>
                  </a:innerShd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Прав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innerShdw blurRad="63500" dist="50800" dir="2700000">
                    <a:prstClr val="black">
                      <a:alpha val="50000"/>
                    </a:prstClr>
                  </a:innerShd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innerShdw blurRad="63500" dist="50800" dir="2700000">
                    <a:prstClr val="black">
                      <a:alpha val="50000"/>
                    </a:prstClr>
                  </a:innerShd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лы </a:t>
            </a:r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innerShdw blurRad="63500" dist="50800" dir="2700000">
                    <a:prstClr val="black">
                      <a:alpha val="50000"/>
                    </a:prstClr>
                  </a:innerShd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дарожнага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innerShdw blurRad="63500" dist="50800" dir="2700000">
                    <a:prstClr val="black">
                      <a:alpha val="50000"/>
                    </a:prstClr>
                  </a:innerShd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руху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innerShdw blurRad="63500" dist="50800" dir="2700000">
                  <a:prstClr val="black">
                    <a:alpha val="50000"/>
                  </a:prstClr>
                </a:innerShdw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14942" y="5286388"/>
            <a:ext cx="3571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Паулюк Свялана Уладзіміровна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5984" y="500042"/>
            <a:ext cx="55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e-BY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ДУА “Яслі-сад №70 г.Гомеля”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CDE4C3-D636-4C0B-A9E7-833AAF4D096D}" type="slidenum">
              <a:rPr lang="ru-RU"/>
              <a:pPr>
                <a:defRPr/>
              </a:pPr>
              <a:t>10</a:t>
            </a:fld>
            <a:endParaRPr lang="ru-RU"/>
          </a:p>
        </p:txBody>
      </p:sp>
      <p:pic>
        <p:nvPicPr>
          <p:cNvPr id="24581" name="Picture 9" descr="PC3008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115889"/>
            <a:ext cx="4103688" cy="43132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4582" name="Picture 10" descr="PC30087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492375"/>
            <a:ext cx="4319588" cy="417671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Рисунок 9" descr="C:\Users\Asus_X551M\Documents\ППД 0.jpg"/>
          <p:cNvPicPr/>
          <p:nvPr/>
        </p:nvPicPr>
        <p:blipFill>
          <a:blip r:embed="rId4" cstate="print"/>
          <a:srcRect l="20043" r="16451"/>
          <a:stretch>
            <a:fillRect/>
          </a:stretch>
        </p:blipFill>
        <p:spPr bwMode="auto">
          <a:xfrm>
            <a:off x="214282" y="4572008"/>
            <a:ext cx="2500330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286248" y="642918"/>
            <a:ext cx="46434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Ніколі каля машыны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Не перабягай дарогу.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Памятай, нават суперш</a:t>
            </a: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ны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Хутка тармазіць не могуць!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980E00-7C62-4948-885B-106CE3B31880}" type="slidenum">
              <a:rPr lang="ru-RU"/>
              <a:pPr>
                <a:defRPr/>
              </a:pPr>
              <a:t>11</a:t>
            </a:fld>
            <a:endParaRPr lang="ru-RU"/>
          </a:p>
        </p:txBody>
      </p:sp>
      <p:pic>
        <p:nvPicPr>
          <p:cNvPr id="25604" name="Picture 10" descr="SDC1089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285992"/>
            <a:ext cx="3962398" cy="35719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5605" name="Picture 11" descr="SDC1089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2143116"/>
            <a:ext cx="3415284" cy="38576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8" name="Рисунок 7" descr="C:\Users\Asus_X551M\Documents\ППД 0.jpg"/>
          <p:cNvPicPr/>
          <p:nvPr/>
        </p:nvPicPr>
        <p:blipFill>
          <a:blip r:embed="rId4" cstate="print"/>
          <a:srcRect l="20043" r="16451"/>
          <a:stretch>
            <a:fillRect/>
          </a:stretch>
        </p:blipFill>
        <p:spPr bwMode="auto">
          <a:xfrm>
            <a:off x="500034" y="142852"/>
            <a:ext cx="1500198" cy="1500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643174" y="0"/>
            <a:ext cx="464347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Па горадзе, па вуліцы не ходзяць проста так:</a:t>
            </a:r>
          </a:p>
          <a:p>
            <a:pPr algn="ctr"/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Калі не ведаеш правілы, лёгка ашукацца.</a:t>
            </a:r>
          </a:p>
          <a:p>
            <a:pPr algn="ctr"/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Увесь час будзь уважлівым і памятай наперад:</a:t>
            </a:r>
          </a:p>
          <a:p>
            <a:pPr algn="ctr"/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Свае маюць правілы шафёр і пешаход!</a:t>
            </a:r>
            <a:endParaRPr lang="ru-RU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9FA0BA-2A78-476F-B337-1940F1325B3B}" type="slidenum">
              <a:rPr lang="ru-RU"/>
              <a:pPr>
                <a:defRPr/>
              </a:pPr>
              <a:t>12</a:t>
            </a:fld>
            <a:endParaRPr lang="ru-RU"/>
          </a:p>
        </p:txBody>
      </p:sp>
      <p:pic>
        <p:nvPicPr>
          <p:cNvPr id="26630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88913"/>
            <a:ext cx="4273550" cy="32131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6631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0113" y="3500438"/>
            <a:ext cx="4433887" cy="3175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C:\Users\Asus_X551M\Documents\ППД 0.jpg"/>
          <p:cNvPicPr/>
          <p:nvPr/>
        </p:nvPicPr>
        <p:blipFill>
          <a:blip r:embed="rId4" cstate="print"/>
          <a:srcRect l="20043" r="16451"/>
          <a:stretch>
            <a:fillRect/>
          </a:stretch>
        </p:blipFill>
        <p:spPr bwMode="auto">
          <a:xfrm>
            <a:off x="357158" y="4143380"/>
            <a:ext cx="2500330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4786314" y="571480"/>
            <a:ext cx="4000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Трэба слухацца без спрэчкі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Указанняў святлафора: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Трэба правілы руху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Выконваць без пярэчання.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9DDE07-288F-401A-9B5B-2E30E0D52271}" type="slidenum">
              <a:rPr lang="ru-RU"/>
              <a:pPr>
                <a:defRPr/>
              </a:pPr>
              <a:t>13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3861048"/>
            <a:ext cx="821537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Дзякуй</a:t>
            </a:r>
            <a:r>
              <a:rPr lang="ru-RU" sz="800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ru-RU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за ўвагу</a:t>
            </a:r>
            <a:endParaRPr lang="ru-RU" sz="8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pic>
        <p:nvPicPr>
          <p:cNvPr id="8" name="Рисунок 7" descr="C:\Users\Asus_X551M\Documents\ППД 0.jpg"/>
          <p:cNvPicPr/>
          <p:nvPr/>
        </p:nvPicPr>
        <p:blipFill>
          <a:blip r:embed="rId2"/>
          <a:srcRect l="20043" r="16451"/>
          <a:stretch>
            <a:fillRect/>
          </a:stretch>
        </p:blipFill>
        <p:spPr bwMode="auto">
          <a:xfrm>
            <a:off x="2285984" y="214290"/>
            <a:ext cx="3571900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CC488F-EDA2-494F-98F4-7F8266C57AA2}" type="slidenum">
              <a:rPr lang="ru-RU"/>
              <a:pPr>
                <a:defRPr/>
              </a:pPr>
              <a:t>2</a:t>
            </a:fld>
            <a:endParaRPr lang="ru-RU"/>
          </a:p>
        </p:txBody>
      </p:sp>
      <p:pic>
        <p:nvPicPr>
          <p:cNvPr id="16389" name="Picture 8" descr="_DSC817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52"/>
            <a:ext cx="4321175" cy="31400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6390" name="Picture 10" descr="30Sad07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500438"/>
            <a:ext cx="4248150" cy="309403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Рисунок 8" descr="C:\Users\Asus_X551M\Documents\ППД 0.jpg"/>
          <p:cNvPicPr/>
          <p:nvPr/>
        </p:nvPicPr>
        <p:blipFill>
          <a:blip r:embed="rId4"/>
          <a:srcRect l="20043" r="16451"/>
          <a:stretch>
            <a:fillRect/>
          </a:stretch>
        </p:blipFill>
        <p:spPr bwMode="auto">
          <a:xfrm>
            <a:off x="357158" y="4000504"/>
            <a:ext cx="2714644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4643438" y="571480"/>
            <a:ext cx="41434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Дзяўчынкі і хлопчыкі,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Усе, без выключэння,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вывучайце правілы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Дарожнага руху!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C9C770-512E-4F62-B784-21A2E3075438}" type="slidenum">
              <a:rPr lang="ru-RU"/>
              <a:pPr>
                <a:defRPr/>
              </a:pPr>
              <a:t>3</a:t>
            </a:fld>
            <a:endParaRPr lang="ru-RU"/>
          </a:p>
        </p:txBody>
      </p:sp>
      <p:pic>
        <p:nvPicPr>
          <p:cNvPr id="17413" name="Picture 8" descr="DSCN36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4281490" cy="344329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7414" name="Picture 9" descr="DSCN36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2428868"/>
            <a:ext cx="4143404" cy="40005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 descr="C:\Users\Asus_X551M\Documents\ППД 0.jpg"/>
          <p:cNvPicPr/>
          <p:nvPr/>
        </p:nvPicPr>
        <p:blipFill>
          <a:blip r:embed="rId4" cstate="print"/>
          <a:srcRect l="20043" r="16451"/>
          <a:stretch>
            <a:fillRect/>
          </a:stretch>
        </p:blipFill>
        <p:spPr bwMode="auto">
          <a:xfrm>
            <a:off x="428596" y="4143380"/>
            <a:ext cx="2500330" cy="23403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4572000" y="0"/>
            <a:ext cx="442915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Вось яна, азбука, над галавой: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Знакі развешаны над маставой.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Азбуку горада памятай заўсёды,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Каб не здарылася з табою бяда!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9B810C-D524-4930-917B-D8BD7F18DA41}" type="slidenum">
              <a:rPr lang="ru-RU"/>
              <a:pPr>
                <a:defRPr/>
              </a:pPr>
              <a:t>4</a:t>
            </a:fld>
            <a:endParaRPr lang="ru-RU"/>
          </a:p>
        </p:txBody>
      </p:sp>
      <p:pic>
        <p:nvPicPr>
          <p:cNvPr id="18437" name="Picture 8" descr="DSCN36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85728"/>
            <a:ext cx="4457700" cy="323691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8438" name="Picture 9" descr="DSCN36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2571744"/>
            <a:ext cx="3852863" cy="403701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 descr="C:\Users\Asus_X551M\Documents\ППД 0.jpg"/>
          <p:cNvPicPr/>
          <p:nvPr/>
        </p:nvPicPr>
        <p:blipFill>
          <a:blip r:embed="rId4"/>
          <a:srcRect l="20043" r="16451"/>
          <a:stretch>
            <a:fillRect/>
          </a:stretch>
        </p:blipFill>
        <p:spPr bwMode="auto">
          <a:xfrm>
            <a:off x="214282" y="4071942"/>
            <a:ext cx="2714644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4643438" y="357166"/>
            <a:ext cx="40005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Перайсці дарогу можна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Там, дзе знак стаіць дарожны.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Каб мы яго пазналі,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нам яго намалявалі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345098-A48F-4648-8E2C-F663AB8A0605}" type="slidenum">
              <a:rPr lang="ru-RU"/>
              <a:pPr>
                <a:defRPr/>
              </a:pPr>
              <a:t>5</a:t>
            </a:fld>
            <a:endParaRPr lang="ru-RU"/>
          </a:p>
        </p:txBody>
      </p:sp>
      <p:pic>
        <p:nvPicPr>
          <p:cNvPr id="19461" name="Picture 8" descr="DSCN364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115888"/>
            <a:ext cx="4178298" cy="352742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9462" name="Picture 9" descr="DSCN364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571745"/>
            <a:ext cx="4162425" cy="35941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 descr="C:\Users\Asus_X551M\Documents\ППД 0.jpg"/>
          <p:cNvPicPr/>
          <p:nvPr/>
        </p:nvPicPr>
        <p:blipFill>
          <a:blip r:embed="rId4"/>
          <a:srcRect l="20043" r="16451"/>
          <a:stretch>
            <a:fillRect/>
          </a:stretch>
        </p:blipFill>
        <p:spPr bwMode="auto">
          <a:xfrm>
            <a:off x="6215074" y="0"/>
            <a:ext cx="2714644" cy="2357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500034" y="4214818"/>
            <a:ext cx="37862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Па дарогах не катайся,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За машыны не чапляйся: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Вельмі ўжо небяспечны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Шаласц</a:t>
            </a: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на трасе!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31E451-F106-4E89-A0D4-F78030E752F8}" type="slidenum">
              <a:rPr lang="ru-RU"/>
              <a:pPr>
                <a:defRPr/>
              </a:pPr>
              <a:t>6</a:t>
            </a:fld>
            <a:endParaRPr lang="ru-RU"/>
          </a:p>
        </p:txBody>
      </p:sp>
      <p:pic>
        <p:nvPicPr>
          <p:cNvPr id="20485" name="Picture 8" descr="DSCN36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15888"/>
            <a:ext cx="3963984" cy="395605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486" name="Picture 9" descr="DSCN365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1928802"/>
            <a:ext cx="4519615" cy="450059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 descr="C:\Users\Asus_X551M\Documents\ППД 0.jpg"/>
          <p:cNvPicPr/>
          <p:nvPr/>
        </p:nvPicPr>
        <p:blipFill>
          <a:blip r:embed="rId4"/>
          <a:srcRect l="20043" r="16451"/>
          <a:stretch>
            <a:fillRect/>
          </a:stretch>
        </p:blipFill>
        <p:spPr bwMode="auto">
          <a:xfrm>
            <a:off x="142844" y="4357694"/>
            <a:ext cx="2714644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214810" y="357166"/>
            <a:ext cx="45720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Чырвоны - «Стой!» «Рыхтуйся!» - жоўты.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 зялёнае святло - «Ідзі!»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Будзь уважлівым і стойкім,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Ня бяжы - сігнал чакай!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88D759-2F6B-499E-AD95-A2609ADDD1D2}" type="slidenum">
              <a:rPr lang="ru-RU"/>
              <a:pPr>
                <a:defRPr/>
              </a:pPr>
              <a:t>7</a:t>
            </a:fld>
            <a:endParaRPr lang="ru-RU"/>
          </a:p>
        </p:txBody>
      </p:sp>
      <p:pic>
        <p:nvPicPr>
          <p:cNvPr id="21509" name="Picture 8" descr="PC03875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5" y="214290"/>
            <a:ext cx="4365656" cy="357189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1510" name="Picture 9" descr="PC30086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2714620"/>
            <a:ext cx="4032250" cy="384810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 descr="C:\Users\Asus_X551M\Documents\ППД 0.jpg"/>
          <p:cNvPicPr/>
          <p:nvPr/>
        </p:nvPicPr>
        <p:blipFill>
          <a:blip r:embed="rId4" cstate="print"/>
          <a:srcRect l="20043" r="16451"/>
          <a:stretch>
            <a:fillRect/>
          </a:stretch>
        </p:blipFill>
        <p:spPr bwMode="auto">
          <a:xfrm>
            <a:off x="6429388" y="285728"/>
            <a:ext cx="2500330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142844" y="4429132"/>
            <a:ext cx="457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Кожны юны пешаход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Пешаходны пераход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Або "зебру" павінен ведаць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І па ёй толькі крочыць.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0195B5-D9E1-48FA-B7D4-02925C42C72F}" type="slidenum">
              <a:rPr lang="ru-RU"/>
              <a:pPr>
                <a:defRPr/>
              </a:pPr>
              <a:t>8</a:t>
            </a:fld>
            <a:endParaRPr lang="ru-RU"/>
          </a:p>
        </p:txBody>
      </p:sp>
      <p:pic>
        <p:nvPicPr>
          <p:cNvPr id="22532" name="Picture 9" descr="PC30087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349500"/>
            <a:ext cx="3889375" cy="40322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2533" name="Picture 10" descr="PC30087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000240"/>
            <a:ext cx="4144989" cy="43894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" name="Рисунок 6" descr="C:\Users\Asus_X551M\Documents\ППД 0.jpg"/>
          <p:cNvPicPr/>
          <p:nvPr/>
        </p:nvPicPr>
        <p:blipFill>
          <a:blip r:embed="rId4" cstate="print"/>
          <a:srcRect l="20043" r="16451"/>
          <a:stretch>
            <a:fillRect/>
          </a:stretch>
        </p:blipFill>
        <p:spPr bwMode="auto">
          <a:xfrm>
            <a:off x="214282" y="0"/>
            <a:ext cx="2500330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3143240" y="142852"/>
            <a:ext cx="37147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Правілы дарожныя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Не так ужо і складаныя,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Толькі ў жыцці правілы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Вельмі ўсім патрэбныя.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DBC769-8162-4B39-AAB7-0E1AEF0AEF41}" type="slidenum">
              <a:rPr lang="ru-RU"/>
              <a:pPr>
                <a:defRPr/>
              </a:pPr>
              <a:t>9</a:t>
            </a:fld>
            <a:endParaRPr lang="ru-RU"/>
          </a:p>
        </p:txBody>
      </p:sp>
      <p:pic>
        <p:nvPicPr>
          <p:cNvPr id="6" name="Рисунок 5" descr="C:\Users\Asus_X551M\Documents\ППД 0.jpg"/>
          <p:cNvPicPr/>
          <p:nvPr/>
        </p:nvPicPr>
        <p:blipFill>
          <a:blip r:embed="rId2"/>
          <a:srcRect l="20043" r="16451"/>
          <a:stretch>
            <a:fillRect/>
          </a:stretch>
        </p:blipFill>
        <p:spPr bwMode="auto">
          <a:xfrm>
            <a:off x="714348" y="1071546"/>
            <a:ext cx="3071834" cy="45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071934" y="1500174"/>
            <a:ext cx="40005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Тут на пасту ў любы час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Дзяжурыць спрытны паставой.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Ён кіруе адразу ўсімі,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Хто перад ім на маставой.</a:t>
            </a:r>
          </a:p>
          <a:p>
            <a:pPr algn="ctr"/>
            <a:endParaRPr lang="ru-RU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Ніхто на свеце так не можа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Адным рухам рукі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Спыніць паток</a:t>
            </a: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пешаходаў</a:t>
            </a:r>
          </a:p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І прапусціць грузавікі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</TotalTime>
  <Words>278</Words>
  <Application>Microsoft Office PowerPoint</Application>
  <PresentationFormat>Экран (4:3)</PresentationFormat>
  <Paragraphs>69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: БЖД для детей</dc:title>
  <dc:creator>elena_000</dc:creator>
  <cp:lastModifiedBy>Asus_X551M</cp:lastModifiedBy>
  <cp:revision>48</cp:revision>
  <dcterms:created xsi:type="dcterms:W3CDTF">2014-05-28T16:03:13Z</dcterms:created>
  <dcterms:modified xsi:type="dcterms:W3CDTF">2019-04-30T07:13:34Z</dcterms:modified>
</cp:coreProperties>
</file>